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AA2A-18E4-434D-A4B8-619067B53E6A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121-96F7-4B00-BDC7-F36F0F810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42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AA2A-18E4-434D-A4B8-619067B53E6A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121-96F7-4B00-BDC7-F36F0F810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31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AA2A-18E4-434D-A4B8-619067B53E6A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121-96F7-4B00-BDC7-F36F0F810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53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AA2A-18E4-434D-A4B8-619067B53E6A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121-96F7-4B00-BDC7-F36F0F810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096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AA2A-18E4-434D-A4B8-619067B53E6A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121-96F7-4B00-BDC7-F36F0F810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94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AA2A-18E4-434D-A4B8-619067B53E6A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121-96F7-4B00-BDC7-F36F0F810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07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AA2A-18E4-434D-A4B8-619067B53E6A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121-96F7-4B00-BDC7-F36F0F810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565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AA2A-18E4-434D-A4B8-619067B53E6A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121-96F7-4B00-BDC7-F36F0F810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995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AA2A-18E4-434D-A4B8-619067B53E6A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121-96F7-4B00-BDC7-F36F0F810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346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AA2A-18E4-434D-A4B8-619067B53E6A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121-96F7-4B00-BDC7-F36F0F810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90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AA2A-18E4-434D-A4B8-619067B53E6A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6121-96F7-4B00-BDC7-F36F0F810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61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5AA2A-18E4-434D-A4B8-619067B53E6A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16121-96F7-4B00-BDC7-F36F0F810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3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педагогические технологии  в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МБДОО №2 «Ромашка» ст.Гиагинской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07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Информационно-коммуникационные технологии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9251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Информационно-коммуникационные  технологии  (ИКТ) –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хороший помощник педагогам в организации воспитательной, образовательной и коррекционной работы.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информационных технологий в образовании дает возможность существенно обогатить, качественно обновить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-образовательный процесс в ДОО и повысить его эффективность. Также, информационные технологии педагоги ДОО применяют и в своей непосредственной деятельности с детьми и реализации образовательных проектов, в форме мультимедийных презентаций,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анимаций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8036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19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Информационно-коммуникационные технологии</a:t>
            </a:r>
            <a:endParaRPr lang="ru-RU" dirty="0"/>
          </a:p>
        </p:txBody>
      </p:sp>
      <p:pic>
        <p:nvPicPr>
          <p:cNvPr id="4098" name="Picture 2" descr="C:\Users\123\Desktop\ТЕХНОЛОГИИ Шемчук\ИКТ\WhatsApp Image 2019-12-11 at 14.13.1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212976"/>
            <a:ext cx="3026833" cy="239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C197C60-BB6F-4C1C-9DE3-A6C4FABF818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9" r="4158" b="2552"/>
          <a:stretch/>
        </p:blipFill>
        <p:spPr bwMode="auto">
          <a:xfrm>
            <a:off x="5517822" y="1375834"/>
            <a:ext cx="3141980" cy="22701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C07F5DB-618D-4221-94B3-F2BB32A8892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4" r="16260" b="2739"/>
          <a:stretch/>
        </p:blipFill>
        <p:spPr bwMode="auto">
          <a:xfrm>
            <a:off x="3203848" y="2005599"/>
            <a:ext cx="2600800" cy="2664296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9962C8A-AB73-496C-9FC2-724B5D2F2222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9" r="11179" b="18374"/>
          <a:stretch/>
        </p:blipFill>
        <p:spPr bwMode="auto">
          <a:xfrm>
            <a:off x="5292080" y="4345132"/>
            <a:ext cx="3593465" cy="22207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9281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Личностно-ориентированные технологии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85313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Личностно- ориентированные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предполагают тесное взаимодействие педагога и ребенка. 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Педагоги нашего детского сада выбирают рациональные приёмы, средства, методы и формы работы индивидуально для каждого.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Наша задача– не 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«давать»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материал, а пробудить интерес, раскрыть возможности каждого, организовать совместную познавательную, творческую деятельность каждого ребенка. В соответствии с данной технологией для каждого ребенка составляется индивидуальная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-образовательная программа, с учетом того, что в составе  воспитанников есть дети с ОВЗ.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095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портфолио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7811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 портфолио педагога и дошкольника.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педагога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один из методов оценки профессионализма педагогов.</a:t>
            </a:r>
          </a:p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дошкольника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копилка личных достижений ребенка в разнообразных видах деятельности, где  фиксируются не только успехи ребенка, но и прослеживается динамика, оцениваются сильные стороны его развития.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721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28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портфолио</a:t>
            </a:r>
            <a:endParaRPr lang="ru-RU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15344"/>
            <a:ext cx="3240359" cy="240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1768439-7B13-4032-8C5E-EEE2D281F98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002" r="-3689" b="23635"/>
          <a:stretch/>
        </p:blipFill>
        <p:spPr bwMode="auto">
          <a:xfrm>
            <a:off x="251520" y="909800"/>
            <a:ext cx="2930003" cy="2519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F46473A-3F16-47D0-A1E0-22A814A6D8C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11247" b="7215"/>
          <a:stretch/>
        </p:blipFill>
        <p:spPr bwMode="auto">
          <a:xfrm>
            <a:off x="3316775" y="1541382"/>
            <a:ext cx="2780570" cy="19866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BEFE73F-0D5C-4074-B031-A7CADA02538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1124744"/>
            <a:ext cx="2374900" cy="4218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000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технологии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251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являются ведущими в дошкольном возрасте, они наиболее эффективно решают задачи социально - личностного развития дошкольников. Поэтому педагоги ДОО активно применяют их в своей работе и особое внимание уделяют созданию условий и планированию творческих игр с постепенным усложнением задач согласно возрасту и развитию игровых умений детей.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работе мы используем широкий выбор форм проведения </a:t>
            </a:r>
            <a:r>
              <a:rPr lang="ru-RU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игры – путешествия, конкурсы, викторины, игры – развлечения, сюжетно – ролевые игры, игры фантазии и импровизации.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432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технологии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2448272" cy="3264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C:\Users\123\Desktop\ТЕХНОЛОГИИ Шемчук\ИГРОВАЯ\WhatsApp Image 2019-12-10 at 14.27.50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923" b="12719"/>
          <a:stretch/>
        </p:blipFill>
        <p:spPr bwMode="auto">
          <a:xfrm>
            <a:off x="3491880" y="4062593"/>
            <a:ext cx="2125345" cy="2795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123\Desktop\ТЕХНОЛОГИИ Шемчук\ИГРОВАЯ\WhatsApp Image 2019-12-11 at 15.44.45(2)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9" r="1886"/>
          <a:stretch/>
        </p:blipFill>
        <p:spPr bwMode="auto">
          <a:xfrm>
            <a:off x="6741917" y="908720"/>
            <a:ext cx="2402083" cy="3067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B4ACF6A-C1FA-4F07-B82B-790F0822238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24744"/>
            <a:ext cx="3310255" cy="2482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E726135-DA35-498E-8398-3A043E4D872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5" b="2993"/>
          <a:stretch/>
        </p:blipFill>
        <p:spPr>
          <a:xfrm>
            <a:off x="5868144" y="4077072"/>
            <a:ext cx="3024336" cy="2389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D:\Documents\фото садик\фото ромашка\SAM_0283.JPG"/>
          <p:cNvPicPr/>
          <p:nvPr/>
        </p:nvPicPr>
        <p:blipFill>
          <a:blip r:embed="rId7" cstate="print"/>
          <a:srcRect l="17292" b="6250"/>
          <a:stretch>
            <a:fillRect/>
          </a:stretch>
        </p:blipFill>
        <p:spPr bwMode="auto">
          <a:xfrm>
            <a:off x="539552" y="4365104"/>
            <a:ext cx="2664296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6067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ТРИЗ - технология (теория решения изобретательских задач)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00200"/>
            <a:ext cx="7632848" cy="4525963"/>
          </a:xfrm>
        </p:spPr>
        <p:txBody>
          <a:bodyPr/>
          <a:lstStyle/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ТРИЗ - технология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(теория решения изобретательских задач)  с успехом используются в нашем детском саду для развития у дошкольников речи, изобретательской смекалки, творческого воображения, диалектического мышления.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458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ТРИЗ - технология (теория решения изобретательских задач)</a:t>
            </a:r>
            <a:endParaRPr lang="ru-RU" dirty="0"/>
          </a:p>
        </p:txBody>
      </p:sp>
      <p:pic>
        <p:nvPicPr>
          <p:cNvPr id="8195" name="Picture 3" descr="C:\Users\123\Desktop\ТЕХНОЛОГИИ Шемчук\ТРИЗ\WhatsApp Image 2019-12-11 at 15.44.45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4015"/>
            <a:ext cx="3024336" cy="2268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00B011D-6A78-4B6B-AF0A-88F929094FB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00" b="8255"/>
          <a:stretch/>
        </p:blipFill>
        <p:spPr bwMode="auto">
          <a:xfrm>
            <a:off x="3617339" y="4005064"/>
            <a:ext cx="2341369" cy="27735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D:\Documents\фото садик\фото ромашка\159_0210\IMG_0043.JPG"/>
          <p:cNvPicPr/>
          <p:nvPr/>
        </p:nvPicPr>
        <p:blipFill>
          <a:blip r:embed="rId4" cstate="print">
            <a:lum contrast="10000"/>
          </a:blip>
          <a:srcRect t="4240" r="20884" b="1058"/>
          <a:stretch>
            <a:fillRect/>
          </a:stretch>
        </p:blipFill>
        <p:spPr bwMode="auto">
          <a:xfrm>
            <a:off x="1331640" y="1484784"/>
            <a:ext cx="3168352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13567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 использованию педагогических технологий и их интеграции образовательный процесс МБДОО №2 «Ромашка»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ст.Гиагинской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целесообразным, результативным.  Профессиональные умения педагогов направлены на разностороннее развитие и сохранение психического здоровья детей.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3213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образовательные технологии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1916832"/>
            <a:ext cx="6429400" cy="30963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нашей дошкольной организации, это всестороннее развитие личности ребенка дошкольника. </a:t>
            </a:r>
          </a:p>
          <a:p>
            <a:pPr marL="0" indent="0">
              <a:buNone/>
            </a:pPr>
            <a:r>
              <a:rPr lang="ru-RU" sz="3600" dirty="0"/>
              <a:t> </a:t>
            </a:r>
          </a:p>
        </p:txBody>
      </p:sp>
      <p:pic>
        <p:nvPicPr>
          <p:cNvPr id="20482" name="Picture 2" descr="J:\Аттестация Асеева\9196ac79298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869160"/>
            <a:ext cx="1656184" cy="1549715"/>
          </a:xfrm>
          <a:prstGeom prst="rect">
            <a:avLst/>
          </a:prstGeom>
          <a:noFill/>
        </p:spPr>
      </p:pic>
      <p:pic>
        <p:nvPicPr>
          <p:cNvPr id="20484" name="Picture 4" descr="J:\Аттестация Асеева\d883253630e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1484784"/>
            <a:ext cx="1421813" cy="2111499"/>
          </a:xfrm>
          <a:prstGeom prst="rect">
            <a:avLst/>
          </a:prstGeom>
          <a:noFill/>
        </p:spPr>
      </p:pic>
      <p:pic>
        <p:nvPicPr>
          <p:cNvPr id="20486" name="Picture 6" descr="J:\Аттестация Асеева\f0f53a44bc8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013176"/>
            <a:ext cx="1512168" cy="1134126"/>
          </a:xfrm>
          <a:prstGeom prst="rect">
            <a:avLst/>
          </a:prstGeom>
          <a:noFill/>
        </p:spPr>
      </p:pic>
      <p:pic>
        <p:nvPicPr>
          <p:cNvPr id="20488" name="Picture 8" descr="J:\Аттестация Асеева\0d52a17f1ed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581128"/>
            <a:ext cx="762000" cy="1571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0004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45358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образовательные 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352928" cy="5400600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 образовательных потребностей дошкольников, а также имеющихся в МБДОО №2 «Ромашка»  ст.Гиагинской условий, в своей практической деятельности педагоги  используют как традиционные технологии, так и современные образовательные технологии:</a:t>
            </a:r>
          </a:p>
          <a:p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51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51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технологии;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51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 проектной деятельности;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51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 исследовательской деятельности;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51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информационно-коммуникационные технологии;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51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личностно-ориентированные технологии;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51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портфолио;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51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 технологии;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51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ТРИЗ - технология (теория решения изобретательских задач).</a:t>
            </a:r>
          </a:p>
          <a:p>
            <a:endParaRPr lang="ru-RU" sz="5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56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72418"/>
            <a:ext cx="8964488" cy="561662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9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Используя </a:t>
            </a:r>
            <a:r>
              <a:rPr lang="ru-RU" sz="9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9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</a:t>
            </a:r>
            <a:r>
              <a:rPr lang="ru-RU" sz="9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педагоги нашего детского сада систематически внедряют нестандартные методы и средства оздоровления: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дыхательную гимнастику, прием фиточая, ароматерапию, гимнастику для глаз, мимические разминки,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психогимнастику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оздоровительную гимнастику после сна, корригирующую и ортопедическую гимнастику.</a:t>
            </a:r>
          </a:p>
          <a:p>
            <a:pPr marL="0" indent="0" algn="just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Для укрепления здоровья детей в нашем детском саду разработана система закаливающих мероприятий, органично вписывающихся в распорядок дня. Ежедневно проводится утренняя гимнастика, занятия по физическому развитию. Подвижные игры проводятся на специальных занятиях, во время прогулки и в промежуточные интервалы между занятиями. Дневной сон в заранее хорошо проветриваемом помещении,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физминутки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динамические паузы во время занятий. Общие оздоровительные профилактические мероприятия проводятся в течение всего года.</a:t>
            </a:r>
          </a:p>
          <a:p>
            <a:pPr marL="0" indent="0" algn="just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таких методов позволило повысить результативность воспитательно-образовательного процесса, сформировать у воспитанников ценностные ориентации, направленные на сохранение и укрепление здоровья.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710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174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</a:t>
            </a:r>
            <a:endParaRPr lang="ru-RU" dirty="0"/>
          </a:p>
        </p:txBody>
      </p:sp>
      <p:pic>
        <p:nvPicPr>
          <p:cNvPr id="1029" name="Picture 5" descr="C:\Users\123\Desktop\ТЕХНОЛОГИИ Шемчук\ЗДОР-Е\WhatsApp Image 2019-12-14 at 18.31.27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4945046" cy="366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CD02DA5-7E6C-449A-BD1F-82392239729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14" b="6095"/>
          <a:stretch/>
        </p:blipFill>
        <p:spPr bwMode="auto">
          <a:xfrm>
            <a:off x="2993769" y="1268760"/>
            <a:ext cx="5912004" cy="26496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1400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проектной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25658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МБДОО №2 «Ромашка» ст. Гиагинской      используют  одно из уникальных средств обеспечения сотрудничества детей и взрослых  - </a:t>
            </a:r>
            <a:r>
              <a:rPr lang="ru-RU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технологию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проектирования.</a:t>
            </a:r>
          </a:p>
          <a:p>
            <a:pPr marL="0" indent="0">
              <a:buNone/>
            </a:pPr>
            <a:endParaRPr lang="ru-RU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7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целью проектного метода в ДОО является развитие свободной творческой личности ребенка.</a:t>
            </a:r>
          </a:p>
          <a:p>
            <a:pPr marL="0" indent="0">
              <a:buNone/>
            </a:pPr>
            <a:endParaRPr lang="ru-RU" sz="37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-образовательном процессе ДОО проектная деятельность носит характер сотрудничества, в котором принимают участие педагоги, родители, дети, а также вовлекаются другие члены семьи.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27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проектной деятельности</a:t>
            </a:r>
            <a:endParaRPr lang="ru-RU" sz="3600" dirty="0"/>
          </a:p>
        </p:txBody>
      </p:sp>
      <p:pic>
        <p:nvPicPr>
          <p:cNvPr id="2050" name="Picture 2" descr="C:\Users\123\Desktop\ТЕХНОЛОГИИ Шемчук\ПРОЕКТ-Е\Lenovo_A1000_IMG_20160329_1140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399644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I:\отчёты по проектам экология\Фото проекта\Жалобная книга природы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988840"/>
            <a:ext cx="3744416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5362" name="Picture 2" descr="J:\Аттестация Асеева\7fd0cffe3b0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653136"/>
            <a:ext cx="19050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1317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 исследовательской деятельности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251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 исследовательской деятельности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дает возможность раскрыть все прелести природы и мира в целом.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обыденной жизни дети часто сами экспериментируют с различными веществами, стремясь узнать что-то новое. Эксперимент же, специально организуемый педагогом, безопасен для ребенка и в то же время знакомит его с различными свойствами окружающих предметов, с законами жизни природы и необходимостью их учета в собственной жизнедеятельности.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 группе нашего сада оборудован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«Уголок экспериментирования».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641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7766" y="3981944"/>
            <a:ext cx="3312368" cy="248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 исследовательской деятельности</a:t>
            </a:r>
            <a:endParaRPr lang="ru-RU" dirty="0"/>
          </a:p>
        </p:txBody>
      </p:sp>
      <p:pic>
        <p:nvPicPr>
          <p:cNvPr id="3075" name="Picture 3" descr="C:\Users\123\Desktop\ТЕХНОЛОГИИ Шемчук\ИССЛЕД-Я\WhatsApp Image 2019-12-11 at 14.10.5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62927"/>
            <a:ext cx="3538806" cy="523803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23\Desktop\ТЕХНОЛОГИИ Шемчук\ИССЛЕД-Я\IMG_20190408_1059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7" r="1440" b="15646"/>
          <a:stretch>
            <a:fillRect/>
          </a:stretch>
        </p:blipFill>
        <p:spPr bwMode="auto">
          <a:xfrm>
            <a:off x="5577766" y="1268760"/>
            <a:ext cx="3103767" cy="244827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8100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101</Words>
  <Application>Microsoft Office PowerPoint</Application>
  <PresentationFormat>Экран (4:3)</PresentationFormat>
  <Paragraphs>58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Инновационные педагогические технологии  в МБДОО №2 «Ромашка» ст.Гиагинской</vt:lpstr>
      <vt:lpstr>Современные образовательные технологии</vt:lpstr>
      <vt:lpstr>Современные образовательные технологии</vt:lpstr>
      <vt:lpstr>Здоровьесберегающие технологии</vt:lpstr>
      <vt:lpstr>Здоровьесберегающие технологии</vt:lpstr>
      <vt:lpstr>Технологии проектной деятельности</vt:lpstr>
      <vt:lpstr>Технологии проектной деятельности</vt:lpstr>
      <vt:lpstr>Технология исследовательской деятельности</vt:lpstr>
      <vt:lpstr>Технология исследовательской деятельности</vt:lpstr>
      <vt:lpstr>Информационно-коммуникационные технологии</vt:lpstr>
      <vt:lpstr>Информационно-коммуникационные технологии</vt:lpstr>
      <vt:lpstr>Личностно-ориентированные технологии</vt:lpstr>
      <vt:lpstr>Технология портфолио</vt:lpstr>
      <vt:lpstr>Технология портфолио</vt:lpstr>
      <vt:lpstr>Игровые технологии</vt:lpstr>
      <vt:lpstr>Игровые технологии</vt:lpstr>
      <vt:lpstr> ТРИЗ - технология (теория решения изобретательских задач) </vt:lpstr>
      <vt:lpstr>ТРИЗ - технология (теория решения изобретательских задач)</vt:lpstr>
      <vt:lpstr>Выводы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Инновационные педагогические технологии  в детском саду</dc:title>
  <dc:creator>123</dc:creator>
  <cp:lastModifiedBy>Андрей</cp:lastModifiedBy>
  <cp:revision>43</cp:revision>
  <dcterms:created xsi:type="dcterms:W3CDTF">2019-12-23T15:54:08Z</dcterms:created>
  <dcterms:modified xsi:type="dcterms:W3CDTF">2022-01-24T19:17:33Z</dcterms:modified>
</cp:coreProperties>
</file>