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  <p:sldId id="257" r:id="rId3"/>
    <p:sldId id="265" r:id="rId4"/>
    <p:sldId id="259" r:id="rId5"/>
    <p:sldId id="260" r:id="rId6"/>
    <p:sldId id="268" r:id="rId7"/>
    <p:sldId id="267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50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41C8A511-3B22-4157-9D0D-2FFC02F8455A}" type="datetimeFigureOut">
              <a:rPr lang="ru-RU" smtClean="0"/>
              <a:t>24.01.2022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2EECD-A839-497E-8664-0EA9DF05FB12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0174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8A511-3B22-4157-9D0D-2FFC02F8455A}" type="datetimeFigureOut">
              <a:rPr lang="ru-RU" smtClean="0"/>
              <a:t>24.01.2022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2EECD-A839-497E-8664-0EA9DF05FB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871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Freeform 10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b="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8A511-3B22-4157-9D0D-2FFC02F8455A}" type="datetimeFigureOut">
              <a:rPr lang="ru-RU" smtClean="0"/>
              <a:t>24.01.2022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2EECD-A839-497E-8664-0EA9DF05FB12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3520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96" y="2286000"/>
            <a:ext cx="35661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2286000"/>
            <a:ext cx="35661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8A511-3B22-4157-9D0D-2FFC02F8455A}" type="datetimeFigureOut">
              <a:rPr lang="ru-RU" smtClean="0"/>
              <a:t>24.01.2022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2EECD-A839-497E-8664-0EA9DF05FB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237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2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96" y="2967788"/>
            <a:ext cx="3566160" cy="33415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1990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2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1990" y="2967788"/>
            <a:ext cx="3566160" cy="33415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8A511-3B22-4157-9D0D-2FFC02F8455A}" type="datetimeFigureOut">
              <a:rPr lang="ru-RU" smtClean="0"/>
              <a:t>24.01.2022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2EECD-A839-497E-8664-0EA9DF05FB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514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8A511-3B22-4157-9D0D-2FFC02F8455A}" type="datetimeFigureOut">
              <a:rPr lang="ru-RU" smtClean="0"/>
              <a:t>24.01.2022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2EECD-A839-497E-8664-0EA9DF05FB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6878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8A511-3B22-4157-9D0D-2FFC02F8455A}" type="datetimeFigureOut">
              <a:rPr lang="ru-RU" smtClean="0"/>
              <a:t>24.01.2022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2EECD-A839-497E-8664-0EA9DF05FB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9294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8096" y="471509"/>
            <a:ext cx="329184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822960"/>
            <a:ext cx="4258818" cy="518464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096" y="2257506"/>
            <a:ext cx="329184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8A511-3B22-4157-9D0D-2FFC02F8455A}" type="datetimeFigureOut">
              <a:rPr lang="ru-RU" smtClean="0"/>
              <a:t>24.01.2022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2EECD-A839-497E-8664-0EA9DF05FB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3307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8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9141714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7950" y="4960138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8A511-3B22-4157-9D0D-2FFC02F8455A}" type="datetimeFigureOut">
              <a:rPr lang="ru-RU" smtClean="0"/>
              <a:t>24.01.2022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2EECD-A839-497E-8664-0EA9DF05FB12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8762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8A511-3B22-4157-9D0D-2FFC02F8455A}" type="datetimeFigureOut">
              <a:rPr lang="ru-RU" smtClean="0"/>
              <a:t>24.01.2022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2EECD-A839-497E-8664-0EA9DF05FB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22906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762000"/>
            <a:ext cx="1971675" cy="5410200"/>
          </a:xfrm>
        </p:spPr>
        <p:txBody>
          <a:bodyPr vert="eaVert" lIns="45720" tIns="91440" rIns="45720" bIns="9144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1" y="762000"/>
            <a:ext cx="5686425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8A511-3B22-4157-9D0D-2FFC02F8455A}" type="datetimeFigureOut">
              <a:rPr lang="ru-RU" smtClean="0"/>
              <a:t>24.01.2022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2EECD-A839-497E-8664-0EA9DF05FB12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7543800" y="173563"/>
            <a:ext cx="0" cy="685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4594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286000"/>
            <a:ext cx="7290055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1C8A511-3B22-4157-9D0D-2FFC02F8455A}" type="datetimeFigureOut">
              <a:rPr lang="ru-RU" smtClean="0"/>
              <a:t>24.01.2022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220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6470704"/>
            <a:ext cx="73025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3D32EECD-A839-497E-8664-0EA9DF05FB12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715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0957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image" Target="../media/image7.jpe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4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8.png"/><Relationship Id="rId4" Type="http://schemas.openxmlformats.org/officeDocument/2006/relationships/oleObject" Target="../embeddings/oleObject4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15616" y="1844824"/>
            <a:ext cx="5832648" cy="20882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</a:rPr>
              <a:t>Нравственное воспитание дошкольников МБДОО №2 «Ромашка» ст.Гиагинской</a:t>
            </a:r>
          </a:p>
        </p:txBody>
      </p:sp>
      <p:pic>
        <p:nvPicPr>
          <p:cNvPr id="9218" name="Picture 2" descr="J:\визитная_доу\deviz-romashka-dlya-detskogo-sada-28440-larg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3861048"/>
            <a:ext cx="1622842" cy="1728192"/>
          </a:xfrm>
          <a:prstGeom prst="round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" dirty="0"/>
              <a:t> </a:t>
            </a:r>
            <a:r>
              <a:rPr lang="ru-RU" b="1" dirty="0">
                <a:solidFill>
                  <a:srgbClr val="FF0000"/>
                </a:solidFill>
              </a:rPr>
              <a:t>Месячник  родного  языка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 </a:t>
            </a:r>
          </a:p>
        </p:txBody>
      </p:sp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5004048" y="3933056"/>
          <a:ext cx="3816424" cy="26324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5" name="Изображение" r:id="rId4" imgW="12066667" imgH="9057143" progId="StaticMetafile">
                  <p:embed/>
                </p:oleObj>
              </mc:Choice>
              <mc:Fallback>
                <p:oleObj name="Изображение" r:id="rId4" imgW="12066667" imgH="9057143" progId="StaticMetafile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4048" y="3933056"/>
                        <a:ext cx="3816424" cy="26324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6286109"/>
              </p:ext>
            </p:extLst>
          </p:nvPr>
        </p:nvGraphicFramePr>
        <p:xfrm>
          <a:off x="4427984" y="1556792"/>
          <a:ext cx="3384376" cy="21980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6" name="Изображение" r:id="rId6" imgW="12200000" imgH="7923810" progId="StaticMetafile">
                  <p:embed/>
                </p:oleObj>
              </mc:Choice>
              <mc:Fallback>
                <p:oleObj name="Изображение" r:id="rId6" imgW="12200000" imgH="7923810" progId="StaticMetafile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7984" y="1556792"/>
                        <a:ext cx="3384376" cy="219808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3008759"/>
              </p:ext>
            </p:extLst>
          </p:nvPr>
        </p:nvGraphicFramePr>
        <p:xfrm>
          <a:off x="755576" y="1772816"/>
          <a:ext cx="3135610" cy="41764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7" name="Изображение" r:id="rId8" imgW="7485714" imgH="9971429" progId="StaticMetafile">
                  <p:embed/>
                </p:oleObj>
              </mc:Choice>
              <mc:Fallback>
                <p:oleObj name="Изображение" r:id="rId8" imgW="7485714" imgH="9971429" progId="StaticMetafile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1772816"/>
                        <a:ext cx="3135610" cy="417646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4028146"/>
              </p:ext>
            </p:extLst>
          </p:nvPr>
        </p:nvGraphicFramePr>
        <p:xfrm>
          <a:off x="2843808" y="2141567"/>
          <a:ext cx="3295322" cy="4392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1" name="Изображение" r:id="rId4" imgW="9200000" imgH="12266667" progId="StaticMetafile">
                  <p:embed/>
                </p:oleObj>
              </mc:Choice>
              <mc:Fallback>
                <p:oleObj name="Изображение" r:id="rId4" imgW="9200000" imgH="12266667" progId="StaticMetafile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808" y="2141567"/>
                        <a:ext cx="3295322" cy="4392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907704" y="1412776"/>
            <a:ext cx="53285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</a:rPr>
              <a:t>Месячник  родного  языка</a:t>
            </a:r>
            <a:endParaRPr lang="ru-RU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 descr="I:\фото эколята\IMG-20190822-WA0011.jpg"/>
          <p:cNvPicPr>
            <a:picLocks noChangeAspect="1" noChangeArrowheads="1"/>
          </p:cNvPicPr>
          <p:nvPr/>
        </p:nvPicPr>
        <p:blipFill>
          <a:blip r:embed="rId3" cstate="print"/>
          <a:srcRect t="7136" r="-5008"/>
          <a:stretch>
            <a:fillRect/>
          </a:stretch>
        </p:blipFill>
        <p:spPr bwMode="auto">
          <a:xfrm>
            <a:off x="827584" y="1765213"/>
            <a:ext cx="3019797" cy="3861047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67944" y="274638"/>
            <a:ext cx="4618856" cy="11430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День Российского флага</a:t>
            </a:r>
          </a:p>
        </p:txBody>
      </p:sp>
      <p:pic>
        <p:nvPicPr>
          <p:cNvPr id="3075" name="Picture 3" descr="I:\фото эколята\IMG-20190822-WA0006.jpg"/>
          <p:cNvPicPr>
            <a:picLocks noChangeAspect="1" noChangeArrowheads="1"/>
          </p:cNvPicPr>
          <p:nvPr/>
        </p:nvPicPr>
        <p:blipFill>
          <a:blip r:embed="rId4" cstate="print"/>
          <a:srcRect t="17787" r="10884" b="11064"/>
          <a:stretch>
            <a:fillRect/>
          </a:stretch>
        </p:blipFill>
        <p:spPr bwMode="auto">
          <a:xfrm>
            <a:off x="5724128" y="1700808"/>
            <a:ext cx="2808312" cy="3985991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3078" name="Picture 6" descr="J:\визитная_доу\deviz-romashka-dlya-detskogo-sada-28440-larg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79912" y="1700808"/>
            <a:ext cx="1607432" cy="17117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День </a:t>
            </a:r>
            <a:r>
              <a:rPr lang="ru-RU" dirty="0" err="1"/>
              <a:t>Гиагинского</a:t>
            </a:r>
            <a:r>
              <a:rPr lang="ru-RU" dirty="0"/>
              <a:t> района</a:t>
            </a:r>
          </a:p>
        </p:txBody>
      </p:sp>
      <p:pic>
        <p:nvPicPr>
          <p:cNvPr id="4098" name="Picture 2" descr="I:\фото эколята\IMG-20190915-WA00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2348880"/>
            <a:ext cx="7200799" cy="424847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7AD68C8-878F-4623-B089-BF0198B7F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День славянской письменности и культуры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000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0B72D99B-0D71-4939-8C49-2E09FA2E24CB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/>
          <a:srcRect l="24611" r="8792" b="8637"/>
          <a:stretch>
            <a:fillRect/>
          </a:stretch>
        </p:blipFill>
        <p:spPr bwMode="auto">
          <a:xfrm>
            <a:off x="2627784" y="4293096"/>
            <a:ext cx="2376264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68B321F5-6A1A-48D2-92D8-FE06BFDF0335}"/>
              </a:ext>
            </a:extLst>
          </p:cNvPr>
          <p:cNvSpPr/>
          <p:nvPr/>
        </p:nvSpPr>
        <p:spPr>
          <a:xfrm>
            <a:off x="2987824" y="1152913"/>
            <a:ext cx="5328592" cy="1206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Данное мероприятие направлено на воспитание у детей дошкольного возраста интереса  к чтению, уважения к детской художественной  литературе, гордости за достижения нашей отечественной культуры. 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390F7652-B17C-4C4B-9168-2787CD72FFF1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268" y="1106360"/>
            <a:ext cx="2047875" cy="273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C69050F8-6B6D-4385-95B4-2E2E555C066B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8184" y="2636912"/>
            <a:ext cx="2570197" cy="2183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462465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64851" y="2286000"/>
            <a:ext cx="5496798" cy="402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588"/>
            <a:ext cx="9145588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нтеграл">
  <a:themeElements>
    <a:clrScheme name="Интеграл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Интеграл">
      <a:majorFont>
        <a:latin typeface="Tw Cen MT Condensed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Интеграл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346</TotalTime>
  <Words>55</Words>
  <Application>Microsoft Office PowerPoint</Application>
  <PresentationFormat>Экран (4:3)</PresentationFormat>
  <Paragraphs>8</Paragraphs>
  <Slides>7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9" baseType="lpstr">
      <vt:lpstr>Интеграл</vt:lpstr>
      <vt:lpstr>Изображение</vt:lpstr>
      <vt:lpstr> </vt:lpstr>
      <vt:lpstr> Месячник  родного  языка  </vt:lpstr>
      <vt:lpstr>Презентация PowerPoint</vt:lpstr>
      <vt:lpstr>День Российского флага</vt:lpstr>
      <vt:lpstr>День Гиагинского района</vt:lpstr>
      <vt:lpstr>День славянской письменности и культуры </vt:lpstr>
      <vt:lpstr>Презентация PowerPoint</vt:lpstr>
    </vt:vector>
  </TitlesOfParts>
  <Company>Функциональность ограничена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Демонстрационная версия</dc:creator>
  <cp:lastModifiedBy>Андрей</cp:lastModifiedBy>
  <cp:revision>29</cp:revision>
  <dcterms:created xsi:type="dcterms:W3CDTF">2020-02-01T17:00:02Z</dcterms:created>
  <dcterms:modified xsi:type="dcterms:W3CDTF">2022-01-24T19:38:36Z</dcterms:modified>
</cp:coreProperties>
</file>